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9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F16EB-36EB-4B3E-9B6B-FEB20C542BDD}" type="datetimeFigureOut">
              <a:rPr lang="fr-BE" smtClean="0"/>
              <a:t>06-03-26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D16AC-92C3-45BB-90DD-E246DFF52FA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55206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F16EB-36EB-4B3E-9B6B-FEB20C542BDD}" type="datetimeFigureOut">
              <a:rPr lang="fr-BE" smtClean="0"/>
              <a:t>06-03-26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D16AC-92C3-45BB-90DD-E246DFF52FA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9391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F16EB-36EB-4B3E-9B6B-FEB20C542BDD}" type="datetimeFigureOut">
              <a:rPr lang="fr-BE" smtClean="0"/>
              <a:t>06-03-26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D16AC-92C3-45BB-90DD-E246DFF52FA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32516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F16EB-36EB-4B3E-9B6B-FEB20C542BDD}" type="datetimeFigureOut">
              <a:rPr lang="fr-BE" smtClean="0"/>
              <a:t>06-03-26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D16AC-92C3-45BB-90DD-E246DFF52FA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00821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F16EB-36EB-4B3E-9B6B-FEB20C542BDD}" type="datetimeFigureOut">
              <a:rPr lang="fr-BE" smtClean="0"/>
              <a:t>06-03-26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D16AC-92C3-45BB-90DD-E246DFF52FA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80624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F16EB-36EB-4B3E-9B6B-FEB20C542BDD}" type="datetimeFigureOut">
              <a:rPr lang="fr-BE" smtClean="0"/>
              <a:t>06-03-26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D16AC-92C3-45BB-90DD-E246DFF52FA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38288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F16EB-36EB-4B3E-9B6B-FEB20C542BDD}" type="datetimeFigureOut">
              <a:rPr lang="fr-BE" smtClean="0"/>
              <a:t>06-03-26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D16AC-92C3-45BB-90DD-E246DFF52FA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58394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F16EB-36EB-4B3E-9B6B-FEB20C542BDD}" type="datetimeFigureOut">
              <a:rPr lang="fr-BE" smtClean="0"/>
              <a:t>06-03-26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D16AC-92C3-45BB-90DD-E246DFF52FA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68579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F16EB-36EB-4B3E-9B6B-FEB20C542BDD}" type="datetimeFigureOut">
              <a:rPr lang="fr-BE" smtClean="0"/>
              <a:t>06-03-26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D16AC-92C3-45BB-90DD-E246DFF52FA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58921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F16EB-36EB-4B3E-9B6B-FEB20C542BDD}" type="datetimeFigureOut">
              <a:rPr lang="fr-BE" smtClean="0"/>
              <a:t>06-03-26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D16AC-92C3-45BB-90DD-E246DFF52FA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11698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F16EB-36EB-4B3E-9B6B-FEB20C542BDD}" type="datetimeFigureOut">
              <a:rPr lang="fr-BE" smtClean="0"/>
              <a:t>06-03-26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D16AC-92C3-45BB-90DD-E246DFF52FA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78618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F16EB-36EB-4B3E-9B6B-FEB20C542BDD}" type="datetimeFigureOut">
              <a:rPr lang="fr-BE" smtClean="0"/>
              <a:t>06-03-26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D16AC-92C3-45BB-90DD-E246DFF52FA5}" type="slidenum">
              <a:rPr lang="fr-BE" smtClean="0"/>
              <a:t>‹N°›</a:t>
            </a:fld>
            <a:endParaRPr lang="fr-BE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43400F7-C7CB-43F8-C8E1-490ED750FCA0}"/>
              </a:ext>
            </a:extLst>
          </p:cNvPr>
          <p:cNvSpPr txBox="1"/>
          <p:nvPr userDrawn="1"/>
        </p:nvSpPr>
        <p:spPr>
          <a:xfrm rot="16200000">
            <a:off x="8524349" y="3171358"/>
            <a:ext cx="68500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kern="1200" dirty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  <a:cs typeface="+mn-cs"/>
              </a:rPr>
              <a:t>L’utilisation, la reproduction ou la diffusion partielle ou totale de cette présentation </a:t>
            </a:r>
          </a:p>
          <a:p>
            <a:pPr algn="ctr"/>
            <a:r>
              <a:rPr lang="fr-FR" sz="1400" kern="1200" dirty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  <a:cs typeface="+mn-cs"/>
              </a:rPr>
              <a:t>sans autorisation préalable de l’auteur est strictement interdite.</a:t>
            </a:r>
            <a:endParaRPr lang="fr-BE" sz="1200" kern="1200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Espace réservé du pied de page 1">
            <a:extLst>
              <a:ext uri="{FF2B5EF4-FFF2-40B4-BE49-F238E27FC236}">
                <a16:creationId xmlns:a16="http://schemas.microsoft.com/office/drawing/2014/main" id="{FC2FD2D9-31C7-DF65-7780-9877B157FAAB}"/>
              </a:ext>
            </a:extLst>
          </p:cNvPr>
          <p:cNvSpPr txBox="1">
            <a:spLocks/>
          </p:cNvSpPr>
          <p:nvPr userDrawn="1"/>
        </p:nvSpPr>
        <p:spPr>
          <a:xfrm rot="16200000">
            <a:off x="-2717857" y="3666880"/>
            <a:ext cx="6017118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457200">
              <a:defRPr/>
            </a:pPr>
            <a:r>
              <a:rPr lang="fr-BE" altLang="en-US" sz="2000" dirty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Adrien Meunier - Infirmier Clinicien Tabacologue</a:t>
            </a:r>
          </a:p>
        </p:txBody>
      </p:sp>
    </p:spTree>
    <p:extLst>
      <p:ext uri="{BB962C8B-B14F-4D97-AF65-F5344CB8AC3E}">
        <p14:creationId xmlns:p14="http://schemas.microsoft.com/office/powerpoint/2010/main" val="39759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5198F416-E794-B6E3-584C-6178339E3C5E}"/>
              </a:ext>
            </a:extLst>
          </p:cNvPr>
          <p:cNvGrpSpPr/>
          <p:nvPr/>
        </p:nvGrpSpPr>
        <p:grpSpPr>
          <a:xfrm>
            <a:off x="6744073" y="141420"/>
            <a:ext cx="3289839" cy="6198831"/>
            <a:chOff x="5607906" y="111327"/>
            <a:chExt cx="3289839" cy="6198831"/>
          </a:xfrm>
        </p:grpSpPr>
        <p:pic>
          <p:nvPicPr>
            <p:cNvPr id="2050" name="Picture 2" descr="Débutant : choisir sa cigarette électronique et son e-liquide">
              <a:extLst>
                <a:ext uri="{FF2B5EF4-FFF2-40B4-BE49-F238E27FC236}">
                  <a16:creationId xmlns:a16="http://schemas.microsoft.com/office/drawing/2014/main" id="{2DC81BC5-781B-1742-F24E-9742BA0166A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289" t="13056" r="16255" b="12027"/>
            <a:stretch/>
          </p:blipFill>
          <p:spPr bwMode="auto">
            <a:xfrm flipH="1">
              <a:off x="5607906" y="111327"/>
              <a:ext cx="3289839" cy="61988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AC3EEB84-6D7B-5BBE-EE3A-FDDA2F19C244}"/>
                </a:ext>
              </a:extLst>
            </p:cNvPr>
            <p:cNvSpPr txBox="1"/>
            <p:nvPr/>
          </p:nvSpPr>
          <p:spPr>
            <a:xfrm>
              <a:off x="6115050" y="4279682"/>
              <a:ext cx="2319628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4472C4">
                      <a:lumMod val="7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Liquide faiblement dosé en nicotine</a:t>
              </a:r>
            </a:p>
          </p:txBody>
        </p:sp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D1EA8654-F47C-6F4B-1495-28A0FDDE3E2A}"/>
                </a:ext>
              </a:extLst>
            </p:cNvPr>
            <p:cNvSpPr txBox="1"/>
            <p:nvPr/>
          </p:nvSpPr>
          <p:spPr>
            <a:xfrm>
              <a:off x="6115050" y="2336501"/>
              <a:ext cx="2496702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4472C4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E-cigarette puissante </a:t>
              </a:r>
            </a:p>
          </p:txBody>
        </p:sp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53EA08BF-1848-2A87-73DF-C1A3187D46FC}"/>
                </a:ext>
              </a:extLst>
            </p:cNvPr>
            <p:cNvSpPr txBox="1"/>
            <p:nvPr/>
          </p:nvSpPr>
          <p:spPr>
            <a:xfrm>
              <a:off x="6115050" y="2778819"/>
              <a:ext cx="2319628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425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Beaucoup de vapeur (GV élevé)</a:t>
              </a:r>
            </a:p>
          </p:txBody>
        </p: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9ADBAE9C-0F44-A676-7741-C3EAB3FA44F3}"/>
                </a:ext>
              </a:extLst>
            </p:cNvPr>
            <p:cNvSpPr txBox="1"/>
            <p:nvPr/>
          </p:nvSpPr>
          <p:spPr>
            <a:xfrm>
              <a:off x="6115050" y="3525604"/>
              <a:ext cx="2496702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Consommation importante de liquide</a:t>
              </a:r>
            </a:p>
          </p:txBody>
        </p:sp>
      </p:grpSp>
      <p:pic>
        <p:nvPicPr>
          <p:cNvPr id="5" name="Picture 4" descr="inhalation directe indirecte cigarette électronique">
            <a:extLst>
              <a:ext uri="{FF2B5EF4-FFF2-40B4-BE49-F238E27FC236}">
                <a16:creationId xmlns:a16="http://schemas.microsoft.com/office/drawing/2014/main" id="{C1FDCDE2-7E69-8697-8CD3-22B7C47FEF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5" t="8638" r="55337" b="4921"/>
          <a:stretch/>
        </p:blipFill>
        <p:spPr bwMode="auto">
          <a:xfrm>
            <a:off x="1464199" y="2115728"/>
            <a:ext cx="3595896" cy="4194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99C5367F-F04A-F687-CE58-2F5CD6102090}"/>
              </a:ext>
            </a:extLst>
          </p:cNvPr>
          <p:cNvSpPr txBox="1"/>
          <p:nvPr/>
        </p:nvSpPr>
        <p:spPr>
          <a:xfrm>
            <a:off x="2567608" y="983360"/>
            <a:ext cx="48245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Direct to lungs (DTL)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Directement aux poumons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itre 1">
            <a:extLst>
              <a:ext uri="{FF2B5EF4-FFF2-40B4-BE49-F238E27FC236}">
                <a16:creationId xmlns:a16="http://schemas.microsoft.com/office/drawing/2014/main" id="{393DC872-37F8-3C60-2C44-9A897A17D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5518" y="39059"/>
            <a:ext cx="7772400" cy="724942"/>
          </a:xfrm>
        </p:spPr>
        <p:txBody>
          <a:bodyPr>
            <a:normAutofit/>
          </a:bodyPr>
          <a:lstStyle/>
          <a:p>
            <a:pPr algn="ctr"/>
            <a:r>
              <a:rPr lang="fr-FR" sz="4000" b="1" u="sng" dirty="0">
                <a:solidFill>
                  <a:schemeClr val="accent1"/>
                </a:solidFill>
              </a:rPr>
              <a:t>E-Cigarette Box MOD</a:t>
            </a:r>
          </a:p>
        </p:txBody>
      </p:sp>
      <p:pic>
        <p:nvPicPr>
          <p:cNvPr id="3" name="Picture 2" descr="Cigarette électronique 2.0, évolution et technologie - Sciences et Avenir">
            <a:extLst>
              <a:ext uri="{FF2B5EF4-FFF2-40B4-BE49-F238E27FC236}">
                <a16:creationId xmlns:a16="http://schemas.microsoft.com/office/drawing/2014/main" id="{C71E8755-3ACD-28D9-1411-D74F7B6A208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945259" y="1"/>
            <a:ext cx="714700" cy="744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9C1AAADC-7F01-1041-F970-14E51BEF04AA}"/>
              </a:ext>
            </a:extLst>
          </p:cNvPr>
          <p:cNvSpPr txBox="1"/>
          <p:nvPr/>
        </p:nvSpPr>
        <p:spPr>
          <a:xfrm>
            <a:off x="6014774" y="6296853"/>
            <a:ext cx="47484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Fondation contre le cancer, Recherche sur les jeunes et le vapotage 2023, 14/09/2023</a:t>
            </a:r>
            <a:endParaRPr kumimoji="0" lang="fr-BE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23955B8-27CA-95BD-251D-6F8C3C5E17D9}"/>
              </a:ext>
            </a:extLst>
          </p:cNvPr>
          <p:cNvSpPr txBox="1"/>
          <p:nvPr/>
        </p:nvSpPr>
        <p:spPr>
          <a:xfrm>
            <a:off x="7283050" y="5202070"/>
            <a:ext cx="2319628" cy="954107"/>
          </a:xfrm>
          <a:prstGeom prst="rect">
            <a:avLst/>
          </a:prstGeom>
          <a:solidFill>
            <a:srgbClr val="B2093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700" b="1" i="0" u="none" strike="noStrike" kern="1200" cap="none" spc="0" normalizeH="0" baseline="0" noProof="0" dirty="0">
              <a:ln>
                <a:noFill/>
              </a:ln>
              <a:solidFill>
                <a:srgbClr val="B2093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(…) les vapoteurs de + de 20 ans utilisent principalement des Box MOD (67%) (…)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7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n=170 vapoteurs actuels</a:t>
            </a:r>
          </a:p>
        </p:txBody>
      </p:sp>
    </p:spTree>
    <p:extLst>
      <p:ext uri="{BB962C8B-B14F-4D97-AF65-F5344CB8AC3E}">
        <p14:creationId xmlns:p14="http://schemas.microsoft.com/office/powerpoint/2010/main" val="559216983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</Words>
  <Application>Microsoft Office PowerPoint</Application>
  <PresentationFormat>Grand écran</PresentationFormat>
  <Paragraphs>11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1_Thème Office</vt:lpstr>
      <vt:lpstr>E-Cigarette Box MOD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Aurélie Werner</dc:creator>
  <cp:lastModifiedBy>Sophie Lixon</cp:lastModifiedBy>
  <cp:revision>2</cp:revision>
  <dcterms:created xsi:type="dcterms:W3CDTF">2026-01-14T21:00:46Z</dcterms:created>
  <dcterms:modified xsi:type="dcterms:W3CDTF">2026-03-06T14:29:08Z</dcterms:modified>
</cp:coreProperties>
</file>